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4"/>
  </p:handoutMasterIdLst>
  <p:sldIdLst>
    <p:sldId id="256" r:id="rId2"/>
    <p:sldId id="261" r:id="rId3"/>
    <p:sldId id="268" r:id="rId4"/>
    <p:sldId id="276" r:id="rId5"/>
    <p:sldId id="258" r:id="rId6"/>
    <p:sldId id="259" r:id="rId7"/>
    <p:sldId id="266" r:id="rId8"/>
    <p:sldId id="257" r:id="rId9"/>
    <p:sldId id="273" r:id="rId10"/>
    <p:sldId id="274" r:id="rId11"/>
    <p:sldId id="27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813F7-711A-465B-83CA-FE59F922ABF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95DE-7D31-4430-AFCD-51B1BBC63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403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B78117-5381-434D-8A0C-683C4292B52D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1F6CB4-1CD2-4817-B1EB-6C0DCA0BD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Rossmoor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Counseling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</a:rPr>
              <a:t>Penny Reed, LCSW</a:t>
            </a:r>
          </a:p>
        </p:txBody>
      </p:sp>
    </p:spTree>
    <p:extLst>
      <p:ext uri="{BB962C8B-B14F-4D97-AF65-F5344CB8AC3E}">
        <p14:creationId xmlns:p14="http://schemas.microsoft.com/office/powerpoint/2010/main" xmlns="" val="196621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8485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Signs of Caregiver Burnout</a:t>
            </a:r>
          </a:p>
          <a:p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 have much less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It seems like you catch every cold or flu that’s going around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 neglect your own 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Your life revolves around caregiving, but it gives you little satisfaction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 have trouble relaxing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You’re increasingly impatient and irritable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You feel helpless and hopeless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08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620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Coping with caregiver stress</a:t>
            </a:r>
          </a:p>
          <a:p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Talk Therapy and Support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Celebrate the small victories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Get the appreciation you need.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Applaud your own efforts.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Talk to a supportive family member or friend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Ask for help from friends and family (be specific in what you need)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Try to get as many family members involved as possible.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Set up a check-in schedule.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/>
              <a:t>Say Yes when someone offers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28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200"/>
            <a:ext cx="703981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/>
              <a:t>Need help? </a:t>
            </a:r>
          </a:p>
          <a:p>
            <a:pPr algn="ctr"/>
            <a:r>
              <a:rPr lang="en-US" sz="3500" dirty="0"/>
              <a:t>Have questions?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Call Rossmoor Counseling Services </a:t>
            </a:r>
          </a:p>
          <a:p>
            <a:pPr algn="ctr"/>
            <a:r>
              <a:rPr lang="en-US" sz="3500" dirty="0"/>
              <a:t>at</a:t>
            </a:r>
          </a:p>
          <a:p>
            <a:pPr algn="ctr"/>
            <a:r>
              <a:rPr lang="en-US" sz="3500" dirty="0"/>
              <a:t>(925) 988-7750</a:t>
            </a:r>
          </a:p>
        </p:txBody>
      </p:sp>
    </p:spTree>
    <p:extLst>
      <p:ext uri="{BB962C8B-B14F-4D97-AF65-F5344CB8AC3E}">
        <p14:creationId xmlns:p14="http://schemas.microsoft.com/office/powerpoint/2010/main" xmlns="" val="149715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7543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AIM</a:t>
            </a:r>
          </a:p>
          <a:p>
            <a:pPr algn="ctr"/>
            <a:r>
              <a:rPr lang="en-US" sz="2600" dirty="0"/>
              <a:t>3 Steps to Stress Inoculation</a:t>
            </a:r>
          </a:p>
          <a:p>
            <a:pPr algn="ctr"/>
            <a:endParaRPr lang="en-US" sz="2600" dirty="0"/>
          </a:p>
          <a:p>
            <a:r>
              <a:rPr lang="en-US" sz="2600" dirty="0"/>
              <a:t>	Anticipate how you will feel</a:t>
            </a:r>
          </a:p>
          <a:p>
            <a:r>
              <a:rPr lang="en-US" sz="2600" dirty="0"/>
              <a:t>	</a:t>
            </a:r>
          </a:p>
          <a:p>
            <a:r>
              <a:rPr lang="en-US" sz="2600" dirty="0"/>
              <a:t>	Identify any anxious thoughts or feelings</a:t>
            </a:r>
          </a:p>
          <a:p>
            <a:endParaRPr lang="en-US" sz="2600" dirty="0"/>
          </a:p>
          <a:p>
            <a:r>
              <a:rPr lang="en-US" sz="2600" dirty="0"/>
              <a:t>	Manage your responses</a:t>
            </a:r>
          </a:p>
        </p:txBody>
      </p:sp>
    </p:spTree>
    <p:extLst>
      <p:ext uri="{BB962C8B-B14F-4D97-AF65-F5344CB8AC3E}">
        <p14:creationId xmlns:p14="http://schemas.microsoft.com/office/powerpoint/2010/main" xmlns="" val="21374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sychotherapysantacruz.com/wp-content/uploads/2013/03/fight-or-fligh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257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897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ffic Light Png File PNG Image">
            <a:extLst>
              <a:ext uri="{FF2B5EF4-FFF2-40B4-BE49-F238E27FC236}">
                <a16:creationId xmlns:a16="http://schemas.microsoft.com/office/drawing/2014/main" xmlns="" id="{393DBF15-BBF6-4313-8EFD-1BD80B83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84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9EF63-FFC1-42B3-A361-01155A77B19F}"/>
              </a:ext>
            </a:extLst>
          </p:cNvPr>
          <p:cNvSpPr txBox="1"/>
          <p:nvPr/>
        </p:nvSpPr>
        <p:spPr>
          <a:xfrm>
            <a:off x="3886200" y="739200"/>
            <a:ext cx="449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STOP</a:t>
            </a:r>
          </a:p>
          <a:p>
            <a:endParaRPr lang="en-US" sz="4400" dirty="0"/>
          </a:p>
          <a:p>
            <a:r>
              <a:rPr lang="en-US" sz="4400" dirty="0"/>
              <a:t>TAKE A BREATH</a:t>
            </a:r>
          </a:p>
          <a:p>
            <a:endParaRPr lang="en-US" sz="4400" dirty="0"/>
          </a:p>
          <a:p>
            <a:r>
              <a:rPr lang="en-US" sz="4400" dirty="0"/>
              <a:t>OPEN-SOFTEN-OBSERVE</a:t>
            </a:r>
          </a:p>
          <a:p>
            <a:endParaRPr lang="en-US" sz="4400" dirty="0"/>
          </a:p>
          <a:p>
            <a:r>
              <a:rPr lang="en-US" sz="4400" dirty="0"/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xmlns="" val="38409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19200"/>
            <a:ext cx="6553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Emotional symptoms</a:t>
            </a:r>
          </a:p>
          <a:p>
            <a:pPr algn="ctr"/>
            <a:endParaRPr lang="en-US" sz="1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Depression or general unhappiness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Anxiety and agitation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Moodiness, irritability, or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Feeling overwhelmed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Loneliness and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Other mental or emotional health problems </a:t>
            </a:r>
          </a:p>
        </p:txBody>
      </p:sp>
    </p:spTree>
    <p:extLst>
      <p:ext uri="{BB962C8B-B14F-4D97-AF65-F5344CB8AC3E}">
        <p14:creationId xmlns:p14="http://schemas.microsoft.com/office/powerpoint/2010/main" xmlns="" val="240464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71573"/>
            <a:ext cx="6400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Physical symptoms</a:t>
            </a:r>
          </a:p>
          <a:p>
            <a:pPr algn="ctr"/>
            <a:endParaRPr lang="en-US" sz="1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Aches and pains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Diarrhea or constipation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Nausea, dizziness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Chest pain, rapid heart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Loss of sex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Frequent colds or flu </a:t>
            </a:r>
          </a:p>
        </p:txBody>
      </p:sp>
    </p:spTree>
    <p:extLst>
      <p:ext uri="{BB962C8B-B14F-4D97-AF65-F5344CB8AC3E}">
        <p14:creationId xmlns:p14="http://schemas.microsoft.com/office/powerpoint/2010/main" xmlns="" val="83688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71600"/>
            <a:ext cx="6661054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Behavioral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Eating more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Sleeping too much or too little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Withdrawing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Procrastinating or neglecting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Using alcohol, cigarettes, or drugs to relax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Nervous habits (e.g. nail biting, pacing)</a:t>
            </a:r>
          </a:p>
        </p:txBody>
      </p:sp>
    </p:spTree>
    <p:extLst>
      <p:ext uri="{BB962C8B-B14F-4D97-AF65-F5344CB8AC3E}">
        <p14:creationId xmlns:p14="http://schemas.microsoft.com/office/powerpoint/2010/main" xmlns="" val="322007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295400"/>
            <a:ext cx="4800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Cognitive symptoms</a:t>
            </a:r>
          </a:p>
          <a:p>
            <a:pPr algn="ctr"/>
            <a:endParaRPr lang="en-US" sz="1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Memory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Inability to concentrate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Poor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Seeing only the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Anxious or racing thoughts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Constant worrying</a:t>
            </a:r>
          </a:p>
        </p:txBody>
      </p:sp>
    </p:spTree>
    <p:extLst>
      <p:ext uri="{BB962C8B-B14F-4D97-AF65-F5344CB8AC3E}">
        <p14:creationId xmlns:p14="http://schemas.microsoft.com/office/powerpoint/2010/main" xmlns="" val="144965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6477000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What We Can Do About Stress</a:t>
            </a:r>
          </a:p>
          <a:p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Upping your activity level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Connect with others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Engage your senses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Get rest/sleep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Learn how to relax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56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285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Rossmoor  Counseling Services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Rossmoor Counseling Services</dc:title>
  <dc:creator>Deborah Rose</dc:creator>
  <cp:lastModifiedBy>Pat Hutchison</cp:lastModifiedBy>
  <cp:revision>44</cp:revision>
  <cp:lastPrinted>2017-01-25T19:40:29Z</cp:lastPrinted>
  <dcterms:created xsi:type="dcterms:W3CDTF">2017-01-24T19:47:52Z</dcterms:created>
  <dcterms:modified xsi:type="dcterms:W3CDTF">2019-02-09T17:33:29Z</dcterms:modified>
</cp:coreProperties>
</file>